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23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20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689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04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924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38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41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63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232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430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23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5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84BC4-122F-4FA1-A39E-D8AC2A3CF31B}" type="datetimeFigureOut">
              <a:rPr lang="ko-KR" altLang="en-US" smtClean="0"/>
              <a:t>2024-12-17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C64B-C562-41EB-80D0-F50D1C561F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40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09961F-9968-4BB3-BF94-266B8CF4E7BE}"/>
              </a:ext>
            </a:extLst>
          </p:cNvPr>
          <p:cNvSpPr txBox="1"/>
          <p:nvPr/>
        </p:nvSpPr>
        <p:spPr>
          <a:xfrm>
            <a:off x="641099" y="560717"/>
            <a:ext cx="8638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2024</a:t>
            </a:r>
            <a:r>
              <a:rPr lang="ko-KR" altLang="en-US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년 어린이 디자인 경진대회 수상자 명단</a:t>
            </a:r>
            <a:r>
              <a:rPr lang="en-US" altLang="ko-KR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(</a:t>
            </a:r>
            <a:r>
              <a:rPr lang="ko-KR" altLang="en-US" sz="2800" dirty="0" err="1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초등부</a:t>
            </a:r>
            <a:r>
              <a:rPr lang="en-US" altLang="ko-KR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)</a:t>
            </a:r>
            <a:endParaRPr lang="ko-KR" altLang="en-US" sz="2800" dirty="0">
              <a:latin typeface="에스코어 드림 9 Black" panose="020B0A03030302020204" pitchFamily="34" charset="-127"/>
              <a:ea typeface="에스코어 드림 9 Black" panose="020B0A03030302020204" pitchFamily="34" charset="-127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FA0784CD-1A61-45F1-91A2-2896DFD4A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046097"/>
              </p:ext>
            </p:extLst>
          </p:nvPr>
        </p:nvGraphicFramePr>
        <p:xfrm>
          <a:off x="630112" y="1276709"/>
          <a:ext cx="8649680" cy="5037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2862">
                  <a:extLst>
                    <a:ext uri="{9D8B030D-6E8A-4147-A177-3AD203B41FA5}">
                      <a16:colId xmlns:a16="http://schemas.microsoft.com/office/drawing/2014/main" val="1965872863"/>
                    </a:ext>
                  </a:extLst>
                </a:gridCol>
                <a:gridCol w="1431984">
                  <a:extLst>
                    <a:ext uri="{9D8B030D-6E8A-4147-A177-3AD203B41FA5}">
                      <a16:colId xmlns:a16="http://schemas.microsoft.com/office/drawing/2014/main" val="166282167"/>
                    </a:ext>
                  </a:extLst>
                </a:gridCol>
                <a:gridCol w="2898476">
                  <a:extLst>
                    <a:ext uri="{9D8B030D-6E8A-4147-A177-3AD203B41FA5}">
                      <a16:colId xmlns:a16="http://schemas.microsoft.com/office/drawing/2014/main" val="1364603519"/>
                    </a:ext>
                  </a:extLst>
                </a:gridCol>
                <a:gridCol w="1423938">
                  <a:extLst>
                    <a:ext uri="{9D8B030D-6E8A-4147-A177-3AD203B41FA5}">
                      <a16:colId xmlns:a16="http://schemas.microsoft.com/office/drawing/2014/main" val="3925141345"/>
                    </a:ext>
                  </a:extLst>
                </a:gridCol>
                <a:gridCol w="2162420">
                  <a:extLst>
                    <a:ext uri="{9D8B030D-6E8A-4147-A177-3AD203B41FA5}">
                      <a16:colId xmlns:a16="http://schemas.microsoft.com/office/drawing/2014/main" val="2040420848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순번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상격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소속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학년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성명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21699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대상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모전초등학교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2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안○율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70054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2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금상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호서남초등학교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강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우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82951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3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호서남초등학교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강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정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384924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4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은상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성서초등학교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이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39361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모전초등학교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2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민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8776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6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모전초등학교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4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안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린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39709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7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동상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성서초등학교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이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진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047615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8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모전초등학교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최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정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829222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9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미양초등학교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임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건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94864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10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농소초등학교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전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41065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11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호서남초등학교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3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권   </a:t>
                      </a:r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0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08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FA0784CD-1A61-45F1-91A2-2896DFD4A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75159"/>
              </p:ext>
            </p:extLst>
          </p:nvPr>
        </p:nvGraphicFramePr>
        <p:xfrm>
          <a:off x="630112" y="1276709"/>
          <a:ext cx="8649680" cy="50205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2862">
                  <a:extLst>
                    <a:ext uri="{9D8B030D-6E8A-4147-A177-3AD203B41FA5}">
                      <a16:colId xmlns:a16="http://schemas.microsoft.com/office/drawing/2014/main" val="1965872863"/>
                    </a:ext>
                  </a:extLst>
                </a:gridCol>
                <a:gridCol w="1431984">
                  <a:extLst>
                    <a:ext uri="{9D8B030D-6E8A-4147-A177-3AD203B41FA5}">
                      <a16:colId xmlns:a16="http://schemas.microsoft.com/office/drawing/2014/main" val="166282167"/>
                    </a:ext>
                  </a:extLst>
                </a:gridCol>
                <a:gridCol w="2898476">
                  <a:extLst>
                    <a:ext uri="{9D8B030D-6E8A-4147-A177-3AD203B41FA5}">
                      <a16:colId xmlns:a16="http://schemas.microsoft.com/office/drawing/2014/main" val="1364603519"/>
                    </a:ext>
                  </a:extLst>
                </a:gridCol>
                <a:gridCol w="1423938">
                  <a:extLst>
                    <a:ext uri="{9D8B030D-6E8A-4147-A177-3AD203B41FA5}">
                      <a16:colId xmlns:a16="http://schemas.microsoft.com/office/drawing/2014/main" val="3925141345"/>
                    </a:ext>
                  </a:extLst>
                </a:gridCol>
                <a:gridCol w="2162420">
                  <a:extLst>
                    <a:ext uri="{9D8B030D-6E8A-4147-A177-3AD203B41FA5}">
                      <a16:colId xmlns:a16="http://schemas.microsoft.com/office/drawing/2014/main" val="2040420848"/>
                    </a:ext>
                  </a:extLst>
                </a:gridCol>
              </a:tblGrid>
              <a:tr h="4217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순번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상격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소속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연령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성명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216993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1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대상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상지유치원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권   </a:t>
                      </a:r>
                      <a:r>
                        <a:rPr lang="ko-KR" altLang="en-US" sz="1400" u="none" strike="noStrike" dirty="0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70054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2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금상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신기초등학교 병설유치원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백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○윤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82951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3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은상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안동유치원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윤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○빈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39361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4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한마음유치원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박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○온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87763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동상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녹지어린이집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최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○우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047615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6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망포유치원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박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○진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829222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7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민락초등학교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 병설유치원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최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94864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8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금빛유치원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손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41065"/>
                  </a:ext>
                </a:extLst>
              </a:tr>
              <a:tr h="51097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9</a:t>
                      </a:r>
                      <a:endParaRPr lang="ko-KR" altLang="en-US" sz="1400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율빛유치원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김</a:t>
                      </a:r>
                      <a:r>
                        <a:rPr lang="ko-KR" altLang="en-US" sz="1400" u="none" strike="noStrike" dirty="0" err="1">
                          <a:effectLst/>
                          <a:latin typeface="에스코어 드림 6 Bold" panose="020B0703030302020204" pitchFamily="34" charset="-127"/>
                          <a:ea typeface="에스코어 드림 6 Bold" panose="020B0703030302020204" pitchFamily="34" charset="-127"/>
                        </a:rPr>
                        <a:t>○현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에스코어 드림 6 Bold" panose="020B0703030302020204" pitchFamily="34" charset="-127"/>
                        <a:ea typeface="에스코어 드림 6 Bold" panose="020B07030303020202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050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C0E2194-B9E9-4E56-8443-A83B6C5746AD}"/>
              </a:ext>
            </a:extLst>
          </p:cNvPr>
          <p:cNvSpPr txBox="1"/>
          <p:nvPr/>
        </p:nvSpPr>
        <p:spPr>
          <a:xfrm>
            <a:off x="641099" y="560717"/>
            <a:ext cx="863869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2024</a:t>
            </a:r>
            <a:r>
              <a:rPr lang="ko-KR" altLang="en-US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년 어린이 디자인 경진대회 수상자 명단</a:t>
            </a:r>
            <a:r>
              <a:rPr lang="en-US" altLang="ko-KR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(</a:t>
            </a:r>
            <a:r>
              <a:rPr lang="ko-KR" altLang="en-US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미취학</a:t>
            </a:r>
            <a:r>
              <a:rPr lang="en-US" altLang="ko-KR" sz="2800" dirty="0">
                <a:latin typeface="에스코어 드림 9 Black" panose="020B0A03030302020204" pitchFamily="34" charset="-127"/>
                <a:ea typeface="에스코어 드림 9 Black" panose="020B0A03030302020204" pitchFamily="34" charset="-127"/>
              </a:rPr>
              <a:t>)</a:t>
            </a:r>
            <a:endParaRPr lang="ko-KR" altLang="en-US" sz="2800" dirty="0">
              <a:latin typeface="에스코어 드림 9 Black" panose="020B0A03030302020204" pitchFamily="34" charset="-127"/>
              <a:ea typeface="에스코어 드림 9 Black" panose="020B0A0303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442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158</Words>
  <Application>Microsoft Office PowerPoint</Application>
  <PresentationFormat>A4 용지(210x297mm)</PresentationFormat>
  <Paragraphs>100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맑은 고딕</vt:lpstr>
      <vt:lpstr>에스코어 드림 6 Bold</vt:lpstr>
      <vt:lpstr>에스코어 드림 9 Black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6</cp:revision>
  <dcterms:created xsi:type="dcterms:W3CDTF">2023-11-07T02:18:23Z</dcterms:created>
  <dcterms:modified xsi:type="dcterms:W3CDTF">2024-12-17T04:39:51Z</dcterms:modified>
</cp:coreProperties>
</file>